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314" r:id="rId5"/>
    <p:sldId id="315" r:id="rId6"/>
    <p:sldId id="319" r:id="rId7"/>
    <p:sldId id="317" r:id="rId8"/>
    <p:sldId id="318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8" r:id="rId17"/>
    <p:sldId id="309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 varScale="1">
        <p:scale>
          <a:sx n="69" d="100"/>
          <a:sy n="69" d="100"/>
        </p:scale>
        <p:origin x="1176" y="7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">
      <pc:chgData name="Fake Test User" userId="SID-0" providerId="Test" clId="FakeClientId" dt="2024-03-14T03:07:00.306" v="11" actId="790"/>
      <pc:docMkLst>
        <pc:docMk/>
      </pc:docMkLst>
      <pc:sldChg chg="modSp mod">
        <pc:chgData name="Fake Test User" userId="SID-0" providerId="Test" clId="FakeClientId" dt="2024-03-14T03:07:00.306" v="11" actId="790"/>
        <pc:sldMkLst>
          <pc:docMk/>
          <pc:sldMk cId="2945390068" sldId="314"/>
        </pc:sldMkLst>
        <pc:spChg chg="mod">
          <ac:chgData name="Fake Test User" userId="SID-0" providerId="Test" clId="FakeClientId" dt="2024-03-14T03:07:00.306" v="11" actId="790"/>
          <ac:spMkLst>
            <pc:docMk/>
            <pc:sldMk cId="2945390068" sldId="314"/>
            <ac:spMk id="2" creationId="{35440D96-BFFB-05BD-30ED-0352500CD058}"/>
          </ac:spMkLst>
        </pc:spChg>
      </pc:sldChg>
      <pc:sldChg chg="modSp mod">
        <pc:chgData name="Fake Test User" userId="SID-0" providerId="Test" clId="FakeClientId" dt="2024-03-14T03:06:33.045" v="9" actId="14100"/>
        <pc:sldMkLst>
          <pc:docMk/>
          <pc:sldMk cId="1760417424" sldId="319"/>
        </pc:sldMkLst>
        <pc:spChg chg="mod">
          <ac:chgData name="Fake Test User" userId="SID-0" providerId="Test" clId="FakeClientId" dt="2024-03-14T03:06:33.045" v="9" actId="14100"/>
          <ac:spMkLst>
            <pc:docMk/>
            <pc:sldMk cId="1760417424" sldId="319"/>
            <ac:spMk id="2" creationId="{14808221-C29B-07A3-B569-B8B466B1020B}"/>
          </ac:spMkLst>
        </pc:spChg>
      </pc:sldChg>
      <pc:sldChg chg="modSp mod">
        <pc:chgData name="Fake Test User" userId="SID-0" providerId="Test" clId="FakeClientId" dt="2024-03-14T02:58:56.280" v="8" actId="14734"/>
        <pc:sldMkLst>
          <pc:docMk/>
          <pc:sldMk cId="2149261472" sldId="323"/>
        </pc:sldMkLst>
        <pc:graphicFrameChg chg="mod modGraphic">
          <ac:chgData name="Fake Test User" userId="SID-0" providerId="Test" clId="FakeClientId" dt="2024-03-14T02:58:56.280" v="8" actId="14734"/>
          <ac:graphicFrameMkLst>
            <pc:docMk/>
            <pc:sldMk cId="2149261472" sldId="323"/>
            <ac:graphicFrameMk id="6" creationId="{2EE5D6E7-8306-54E8-220A-099D3B755FFE}"/>
          </ac:graphicFrameMkLst>
        </pc:graphicFrameChg>
      </pc:sldChg>
      <pc:sldChg chg="modSp mod">
        <pc:chgData name="Fake Test User" userId="SID-0" providerId="Test" clId="FakeClientId" dt="2024-03-14T02:58:33.811" v="1" actId="14100"/>
        <pc:sldMkLst>
          <pc:docMk/>
          <pc:sldMk cId="2398406067" sldId="324"/>
        </pc:sldMkLst>
        <pc:spChg chg="mod">
          <ac:chgData name="Fake Test User" userId="SID-0" providerId="Test" clId="FakeClientId" dt="2024-03-14T02:58:33.811" v="1" actId="14100"/>
          <ac:spMkLst>
            <pc:docMk/>
            <pc:sldMk cId="2398406067" sldId="324"/>
            <ac:spMk id="4" creationId="{3735AC68-D86C-E73B-5402-F22C9F54DC0C}"/>
          </ac:spMkLst>
        </pc:spChg>
      </pc:sldChg>
      <pc:sldMasterChg chg="mod">
        <pc:chgData name="Fake Test User" userId="SID-0" providerId="Test" clId="FakeClientId" dt="2024-03-14T02:53:35.777" v="0" actId="2711"/>
        <pc:sldMasterMkLst>
          <pc:docMk/>
          <pc:sldMasterMk cId="1928452137" sldId="2147483666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04.06.2025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04.06.2025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 dirty="0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 dirty="0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 dirty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312" y="2206751"/>
            <a:ext cx="5674360" cy="244449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b="1" kern="0" cap="all" spc="25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АНАЛИЗ ВЗАИМОСВЯЗИ КАЧЕСТВА СНА И </a:t>
            </a:r>
            <a:r>
              <a:rPr lang="ru-RU" sz="3600" b="1" kern="0" cap="all" spc="25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ОБРАЗА</a:t>
            </a:r>
            <a:r>
              <a:rPr lang="ru-RU" sz="3200" b="1" kern="0" cap="all" spc="25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ЖИЗНИ С ПОКАЗАТЕЛЯМИ ЗДОРОВЬЯ</a:t>
            </a:r>
            <a:endParaRPr lang="ru-RU" sz="3200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8D50B-6F99-01BD-C95C-A9FB06A3FC7A}"/>
              </a:ext>
            </a:extLst>
          </p:cNvPr>
          <p:cNvSpPr txBox="1"/>
          <p:nvPr/>
        </p:nvSpPr>
        <p:spPr>
          <a:xfrm>
            <a:off x="6306312" y="4754880"/>
            <a:ext cx="366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Выполнили студенты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Альзинский</a:t>
            </a: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Егор Дмитриевич</a:t>
            </a:r>
          </a:p>
          <a:p>
            <a:pPr>
              <a:lnSpc>
                <a:spcPct val="150000"/>
              </a:lnSpc>
            </a:pPr>
            <a:r>
              <a:rPr lang="ru-RU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Ибраев Дамир </a:t>
            </a:r>
            <a:r>
              <a:rPr lang="ru-RU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Беркутбаевич</a:t>
            </a:r>
            <a:endParaRPr lang="ru-RU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C6A8F6-361B-5C7A-5091-F707D0483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37" y="708206"/>
            <a:ext cx="9805735" cy="5883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3D06A-DBD0-0616-2F04-81356F0A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4" y="0"/>
            <a:ext cx="10354052" cy="120976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320633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775B4C-BB04-6F7A-462B-4230FB6C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32" y="847650"/>
            <a:ext cx="9601200" cy="576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460EB3-37E2-F5BA-7392-6BFF0D4A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4" y="0"/>
            <a:ext cx="10354052" cy="120976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96B7AC-2C71-B42B-F5CF-6153CF760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306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76051-DAAE-86D3-E819-99746607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0"/>
            <a:ext cx="10354052" cy="120976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 графиков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08FC8A-336E-E13B-62BC-284FD0CEF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2002CB-AB3F-94B6-DA17-8145D48B7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92" y="976384"/>
            <a:ext cx="5881616" cy="5881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105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B472E-605C-FF14-C7BF-8D236A7D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24" y="0"/>
            <a:ext cx="10354052" cy="1209765"/>
          </a:xfrm>
        </p:spPr>
        <p:txBody>
          <a:bodyPr/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Выводы</a:t>
            </a:r>
            <a:endParaRPr lang="ru-RU" dirty="0">
              <a:latin typeface="Franklin Gothic Medium" panose="020B06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78A9-66FA-F644-F462-9A59481FF3FA}"/>
              </a:ext>
            </a:extLst>
          </p:cNvPr>
          <p:cNvSpPr txBox="1"/>
          <p:nvPr/>
        </p:nvSpPr>
        <p:spPr>
          <a:xfrm>
            <a:off x="285750" y="1209765"/>
            <a:ext cx="116205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Физическая активность и стресс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– ключевые факторы качества сна.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8000+ шагов в день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улучшают сон.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Высокий стресс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ухудшает сон.</a:t>
            </a:r>
          </a:p>
          <a:p>
            <a:pPr algn="l">
              <a:buFont typeface="+mj-lt"/>
              <a:buAutoNum type="arabicPeriod"/>
            </a:pP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Качество сна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– наиболее значимый параметр среди всех исследуемых.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Физическая активность и стресс остаются важными, несмотря на средние значения.</a:t>
            </a:r>
          </a:p>
          <a:p>
            <a:pPr algn="l">
              <a:buFont typeface="+mj-lt"/>
              <a:buAutoNum type="arabicPeriod"/>
            </a:pP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Перспективы:</a:t>
            </a:r>
            <a:endParaRPr lang="ru-RU" sz="2800" b="0" i="0" dirty="0">
              <a:effectLst/>
              <a:latin typeface="Franklin Gothic Medium" panose="020B06030201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Результаты подчеркивают </a:t>
            </a: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комплексное влияние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образа жизни на здоровье.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Необходимы </a:t>
            </a:r>
            <a:r>
              <a:rPr lang="ru-RU" sz="2800" b="1" i="0" dirty="0">
                <a:effectLst/>
                <a:latin typeface="Franklin Gothic Medium" panose="020B0603020102020204" pitchFamily="34" charset="0"/>
              </a:rPr>
              <a:t>дальнейшие исследования</a:t>
            </a:r>
            <a:r>
              <a:rPr lang="ru-RU" sz="2800" b="0" i="0" dirty="0">
                <a:effectLst/>
                <a:latin typeface="Franklin Gothic Medium" panose="020B0603020102020204" pitchFamily="34" charset="0"/>
              </a:rPr>
              <a:t> для углубленного анализа.</a:t>
            </a:r>
          </a:p>
        </p:txBody>
      </p:sp>
    </p:spTree>
    <p:extLst>
      <p:ext uri="{BB962C8B-B14F-4D97-AF65-F5344CB8AC3E}">
        <p14:creationId xmlns:p14="http://schemas.microsoft.com/office/powerpoint/2010/main" val="299576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2400300"/>
            <a:ext cx="5057104" cy="172720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5400" dirty="0">
                <a:latin typeface="Franklin Gothic Medium" panose="020B0603020102020204" pitchFamily="34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CB9DE29-3DFA-D9B7-B51B-EF56A863E3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319" y="192578"/>
            <a:ext cx="6902335" cy="491903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ru-RU" sz="3600" dirty="0">
                <a:latin typeface="Franklin Gothic Medium" panose="020B0603020102020204" pitchFamily="34" charset="0"/>
              </a:rPr>
              <a:t>Актуальность</a:t>
            </a:r>
          </a:p>
          <a:p>
            <a:pPr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ru-RU" sz="2400" b="0" i="0" dirty="0">
                <a:effectLst/>
                <a:latin typeface="Franklin Gothic Medium" panose="020B0603020102020204" pitchFamily="34" charset="0"/>
              </a:rPr>
              <a:t>Нарушения сна (бессонница, апноэ) – серьезная проблема современности, напрямую влияющая на физическое и психическое здоровье. Недостаток и плохое качество сна повышают уровень стресса, снижают активность, увеличивают риск сердечно-сосудистых заболеваний и ухудшают качество жизни. Современные факторы – хронический стресс, гиподинамия и нерациональное питание – усугубляют эти нарушения. Анализ взаимосвязей между сном, физической активностью и стрессом позволит разработать эффективные рекомендации для сохранения здоровья населения.</a:t>
            </a:r>
            <a:endParaRPr lang="ru-RU" sz="2400" b="0" dirty="0">
              <a:latin typeface="Franklin Gothic Medium" panose="020B06030201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5225F0-263F-96BC-2E17-802F58FA34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96329" y="1364436"/>
            <a:ext cx="4721352" cy="3747180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ru-RU" sz="3600" b="1" dirty="0">
                <a:latin typeface="Franklin Gothic Medium" panose="020B0603020102020204" pitchFamily="34" charset="0"/>
              </a:rPr>
              <a:t>Проблема</a:t>
            </a:r>
            <a:endParaRPr lang="ru-RU" sz="3600" b="1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ru-RU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Из-за отсутствия инструментов для визуализации и анализа взаимосвязи между повседневной рутиной и академической успеваемостью невозможно выстроить действительно эффективные стратегии обучения и помочь студентам скорректировать свой образ жизни.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ru-RU" sz="24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2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28F5-7515-BA36-33B4-FBA260BC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479040"/>
            <a:ext cx="6007100" cy="3368819"/>
          </a:xfrm>
        </p:spPr>
        <p:txBody>
          <a:bodyPr>
            <a:normAutofit/>
          </a:bodyPr>
          <a:lstStyle/>
          <a:p>
            <a:r>
              <a:rPr lang="ru-RU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Проанализировать и </a:t>
            </a:r>
            <a:r>
              <a:rPr lang="ru-RU" sz="240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предобработать</a:t>
            </a:r>
            <a:r>
              <a:rPr lang="ru-RU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датасет, описывающий повседневные привычки студентов и их академическую успеваемость, а также разработать программу на языке </a:t>
            </a:r>
            <a:r>
              <a:rPr lang="en-US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ru-RU" sz="240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для визуального представления данных и выявления значимых взаимосвязей. </a:t>
            </a:r>
            <a:endParaRPr lang="ru-RU" sz="2400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одежда, Человеческое лицо, человек, улыб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051EC2A-658B-306D-9916-48B90DEA5F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19" r="20319"/>
          <a:stretch>
            <a:fillRect/>
          </a:stretch>
        </p:blipFill>
        <p:spPr>
          <a:xfrm>
            <a:off x="6075680" y="-10160"/>
            <a:ext cx="6116320" cy="68681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42F07-4C1E-B562-C06F-480CB8D5B7A9}"/>
              </a:ext>
            </a:extLst>
          </p:cNvPr>
          <p:cNvSpPr txBox="1"/>
          <p:nvPr/>
        </p:nvSpPr>
        <p:spPr>
          <a:xfrm>
            <a:off x="1987550" y="1468898"/>
            <a:ext cx="330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chemeClr val="bg1"/>
                </a:solidFill>
                <a:latin typeface="Franklin Gothic Medium" panose="020B0603020102020204" pitchFamily="34" charset="0"/>
                <a:cs typeface="Arial" panose="020B0604020202020204" pitchFamily="34" charset="0"/>
              </a:rPr>
              <a:t>Цель</a:t>
            </a:r>
            <a:endParaRPr lang="ru-RU" sz="4400" b="1" dirty="0">
              <a:solidFill>
                <a:schemeClr val="bg1"/>
              </a:solidFill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5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F737B-DC7E-DB39-79CC-2C41624A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2" y="365125"/>
            <a:ext cx="7273637" cy="878459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Franklin Gothic Medium" panose="020B0603020102020204" pitchFamily="34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004A2F-147F-9004-C049-D28E811BAB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6529" y="1555115"/>
            <a:ext cx="11415870" cy="4937760"/>
          </a:xfrm>
        </p:spPr>
        <p:txBody>
          <a:bodyPr>
            <a:noAutofit/>
          </a:bodyPr>
          <a:lstStyle/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Изучить и установить библиотеки </a:t>
            </a:r>
            <a:r>
              <a:rPr lang="en-US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pandas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matplotlib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ru-RU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tkinter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и </a:t>
            </a:r>
            <a:r>
              <a:rPr lang="ru-RU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textwrap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plotly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.</a:t>
            </a:r>
            <a:r>
              <a:rPr lang="en-US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express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en-US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seaborn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numpy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Загрузить </a:t>
            </a:r>
            <a:r>
              <a:rPr lang="en-US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dataset</a:t>
            </a: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и очистить его от некорректных значений.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Провести анализ структуры данных: диапазон значений, типы переменных, нормализовать данные для выявления средних значений.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Для наглядного представления работы кода реализовать блок-схему программы.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Реализовать графики для визуализации зависимости уровня сна рассматриваемых людей от следующих факторов: уровень стресса, гендера, кол-во шагов от времени сна и нормализованные средние значения всех разбираемых признаков, для прослеживания закономерностей, где 100 = максимум.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Реализовать отображение исходного датасета в виде таблицы.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Реализовать меню для управления готовой программой (выбор между показом датасета и аналитикой).</a:t>
            </a:r>
          </a:p>
          <a:p>
            <a:pPr marL="514350" indent="-285750" algn="just">
              <a:lnSpc>
                <a:spcPct val="100000"/>
              </a:lnSpc>
              <a:spcAft>
                <a:spcPts val="0"/>
              </a:spcAft>
            </a:pPr>
            <a:r>
              <a:rPr lang="ru-RU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Оценить, как каждый из рассмотренных факторов влияет на уровень сна человека, сделать вывод.</a:t>
            </a:r>
          </a:p>
          <a:p>
            <a:pPr>
              <a:spcAft>
                <a:spcPts val="0"/>
              </a:spcAft>
            </a:pPr>
            <a:endParaRPr lang="ru-RU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3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420411-5BC9-439F-AA3C-112A1A46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4" y="160537"/>
            <a:ext cx="10439401" cy="905891"/>
          </a:xfrm>
        </p:spPr>
        <p:txBody>
          <a:bodyPr>
            <a:normAutofit/>
          </a:bodyPr>
          <a:lstStyle/>
          <a:p>
            <a:r>
              <a:rPr lang="ru-RU" sz="3600" dirty="0"/>
              <a:t>Описание датасета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C62ED9-7481-B5F0-163B-19B85A4300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1" y="1003783"/>
            <a:ext cx="11055929" cy="20331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b="0" i="0" dirty="0">
                <a:effectLst/>
                <a:latin typeface="Franklin Gothic Medium" panose="020B0603020102020204" pitchFamily="34" charset="0"/>
              </a:rPr>
              <a:t>Данный набор данных содержит в себе 374 синтетических записей </a:t>
            </a:r>
            <a:r>
              <a:rPr lang="ru-RU" sz="2200" dirty="0">
                <a:latin typeface="Franklin Gothic Medium" panose="020B0603020102020204" pitchFamily="34" charset="0"/>
              </a:rPr>
              <a:t>людей </a:t>
            </a:r>
            <a:r>
              <a:rPr lang="ru-RU" sz="2200" b="0" i="0" dirty="0">
                <a:effectLst/>
                <a:latin typeface="Franklin Gothic Medium" panose="020B0603020102020204" pitchFamily="34" charset="0"/>
              </a:rPr>
              <a:t>и включает в себя такие характеристики как: </a:t>
            </a:r>
            <a:r>
              <a:rPr lang="ru-RU" sz="22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идентификатор для каждого человека, пол, возраст человека, профессия или род занятий человека, количество часов, которые человек спит в день, оценка качества сна, количество минут, в течение которых человек занимается физической активностью, оценка уровня стресса, категория ИМТ человека, измерение артериального давления человека, частота сердечных сокращений человека, количество шагов, которые человек делает за день</a:t>
            </a:r>
            <a:endParaRPr lang="ru-RU" sz="2200" dirty="0">
              <a:latin typeface="Franklin Gothic Medium" panose="020B06030201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191C5B-D105-D11B-9710-EBA5E63C1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CB1F90-A44E-71FF-2962-E2E36667F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6" y="3265550"/>
            <a:ext cx="8608696" cy="3276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85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68798A-34DD-238C-A375-4A84C210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35" y="-415636"/>
            <a:ext cx="9357129" cy="2156229"/>
          </a:xfrm>
        </p:spPr>
        <p:txBody>
          <a:bodyPr/>
          <a:lstStyle/>
          <a:p>
            <a:r>
              <a:rPr lang="ru" sz="4800" b="1" noProof="0" dirty="0">
                <a:latin typeface="Franklin Gothic Medium" panose="020B0603020102020204" pitchFamily="34" charset="0"/>
                <a:cs typeface="Arial" panose="020B0604020202020204" pitchFamily="34" charset="0"/>
              </a:rPr>
              <a:t>Описание работы программы</a:t>
            </a:r>
            <a:endParaRPr lang="ru-RU" dirty="0">
              <a:latin typeface="Franklin Gothic Medium" panose="020B0603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43D7C58-F3AF-AB4E-D1CB-5D832155C4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1780" y="2156228"/>
            <a:ext cx="8415020" cy="44731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Franklin Gothic Medium" panose="020B0603020102020204" pitchFamily="34" charset="0"/>
              </a:rPr>
              <a:t>Импорт библиотек: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kern="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pandas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- обработка и анализ данных</a:t>
            </a:r>
            <a:endParaRPr lang="ru-RU" sz="2400" b="1" kern="0" dirty="0">
              <a:effectLst/>
              <a:latin typeface="Franklin Gothic Medium" panose="020B06030201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M</a:t>
            </a:r>
            <a:r>
              <a:rPr lang="ru-RU" sz="2400" kern="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atplotlib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seaborn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kern="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plotly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.</a:t>
            </a:r>
            <a:r>
              <a:rPr lang="en-US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express 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– визуализация данных в виде графика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Franklin Gothic Medium" panose="020B0603020102020204" pitchFamily="34" charset="0"/>
              </a:rPr>
              <a:t>tkinter</a:t>
            </a:r>
            <a:r>
              <a:rPr lang="ru-RU" sz="2400" dirty="0">
                <a:latin typeface="Franklin Gothic Medium" panose="020B0603020102020204" pitchFamily="34" charset="0"/>
              </a:rPr>
              <a:t> - отображение исходного датасета в виде таблицы.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Franklin Gothic Medium" panose="020B0603020102020204" pitchFamily="34" charset="0"/>
              </a:rPr>
              <a:t>textwrap</a:t>
            </a:r>
            <a:r>
              <a:rPr lang="ru-RU" sz="2400" dirty="0">
                <a:latin typeface="Franklin Gothic Medium" panose="020B0603020102020204" pitchFamily="34" charset="0"/>
              </a:rPr>
              <a:t> – форматирование текста.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kern="0" dirty="0" err="1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numpy</a:t>
            </a:r>
            <a:r>
              <a:rPr lang="en-US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 </a:t>
            </a:r>
            <a:r>
              <a:rPr lang="ru-RU" sz="2400" kern="0" dirty="0">
                <a:effectLst/>
                <a:latin typeface="Franklin Gothic Medium" panose="020B0603020102020204" pitchFamily="34" charset="0"/>
                <a:ea typeface="Times New Roman" panose="02020603050405020304" pitchFamily="18" charset="0"/>
              </a:rPr>
              <a:t>– работа с многомерными массивами и выполнения математических операций над ними</a:t>
            </a:r>
            <a:endParaRPr lang="ru-RU" sz="2400" dirty="0">
              <a:latin typeface="Franklin Gothic Medium" panose="020B06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Franklin Gothic Medium" panose="020B0603020102020204" pitchFamily="34" charset="0"/>
              </a:rPr>
              <a:t>Загрузка данных и их предобработка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Franklin Gothic Medium" panose="020B0603020102020204" pitchFamily="34" charset="0"/>
              </a:rPr>
              <a:t>Визуализация данных</a:t>
            </a:r>
          </a:p>
          <a:p>
            <a:pPr lvl="1"/>
            <a:endParaRPr lang="ru-RU" sz="1000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3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BC51B4-6149-0346-5B00-DC812C41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90499"/>
            <a:ext cx="7273637" cy="1646555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Franklin Gothic Medium" panose="020B0603020102020204" pitchFamily="34" charset="0"/>
              </a:rPr>
              <a:t>Блок схема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B8C493-9C65-8C5D-0FF4-EE173A58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88" y="661554"/>
            <a:ext cx="7735222" cy="6196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27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C85790-0861-BBD9-2470-EB638CFDC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253" y="0"/>
            <a:ext cx="7273637" cy="164655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 датасета</a:t>
            </a:r>
          </a:p>
        </p:txBody>
      </p:sp>
      <p:pic>
        <p:nvPicPr>
          <p:cNvPr id="9" name="Объект 8" descr="Изображение выглядит как текст, снимок экрана, меню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577BBF-89BE-4CD6-43CB-AB5EA12040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40326" y="1487894"/>
            <a:ext cx="11028219" cy="5004981"/>
          </a:xfrm>
        </p:spPr>
      </p:pic>
    </p:spTree>
    <p:extLst>
      <p:ext uri="{BB962C8B-B14F-4D97-AF65-F5344CB8AC3E}">
        <p14:creationId xmlns:p14="http://schemas.microsoft.com/office/powerpoint/2010/main" val="323443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2BC08-506C-4EBF-7FB1-22BE4BBB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54" y="293531"/>
            <a:ext cx="10354052" cy="120976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Franklin Gothic Medium" panose="020B0603020102020204" pitchFamily="34" charset="0"/>
              </a:rPr>
              <a:t>Вывод графиков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6A87D-FEBD-96F2-BB4C-96A1ED147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96" y="1237317"/>
            <a:ext cx="11015807" cy="5327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3952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518</Words>
  <Application>Microsoft Office PowerPoint</Application>
  <PresentationFormat>Широкоэкранный</PresentationFormat>
  <Paragraphs>51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Medium</vt:lpstr>
      <vt:lpstr>Times New Roman</vt:lpstr>
      <vt:lpstr>Пользовательская</vt:lpstr>
      <vt:lpstr>АНАЛИЗ ВЗАИМОСВЯЗИ КАЧЕСТВА СНА И ОБРАЗА ЖИЗНИ С ПОКАЗАТЕЛЯМИ ЗДОРОВЬЯ</vt:lpstr>
      <vt:lpstr>Презентация PowerPoint</vt:lpstr>
      <vt:lpstr>Проанализировать и предобработать датасет, описывающий повседневные привычки студентов и их академическую успеваемость, а также разработать программу на языке Python для визуального представления данных и выявления значимых взаимосвязей. </vt:lpstr>
      <vt:lpstr>Задачи</vt:lpstr>
      <vt:lpstr>Описание датасета</vt:lpstr>
      <vt:lpstr>Описание работы программы</vt:lpstr>
      <vt:lpstr>Блок схема</vt:lpstr>
      <vt:lpstr>Вывод датасета</vt:lpstr>
      <vt:lpstr>Вывод графиков</vt:lpstr>
      <vt:lpstr>Вывод графиков</vt:lpstr>
      <vt:lpstr>Вывод графиков</vt:lpstr>
      <vt:lpstr>Вывод графиков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Алмаз Авальк</cp:lastModifiedBy>
  <cp:revision>11</cp:revision>
  <dcterms:created xsi:type="dcterms:W3CDTF">2024-01-04T07:32:45Z</dcterms:created>
  <dcterms:modified xsi:type="dcterms:W3CDTF">2025-06-04T17:50:10Z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